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2" r:id="rId4"/>
    <p:sldId id="263" r:id="rId5"/>
    <p:sldId id="259" r:id="rId6"/>
    <p:sldId id="264" r:id="rId7"/>
    <p:sldId id="265" r:id="rId8"/>
    <p:sldId id="260" r:id="rId9"/>
    <p:sldId id="266" r:id="rId10"/>
    <p:sldId id="267" r:id="rId11"/>
    <p:sldId id="261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4"/>
  </p:normalViewPr>
  <p:slideViewPr>
    <p:cSldViewPr snapToGrid="0" snapToObjects="1">
      <p:cViewPr varScale="1">
        <p:scale>
          <a:sx n="121" d="100"/>
          <a:sy n="121" d="100"/>
        </p:scale>
        <p:origin x="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01859-69E5-694B-877D-D67120E65E95}" type="datetimeFigureOut">
              <a:rPr lang="en-US" smtClean="0"/>
              <a:t>6/5/17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61EC1-E771-5442-A114-2FBE91115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61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01859-69E5-694B-877D-D67120E65E95}" type="datetimeFigureOut">
              <a:rPr lang="en-US" smtClean="0"/>
              <a:t>6/5/17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61EC1-E771-5442-A114-2FBE91115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39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01859-69E5-694B-877D-D67120E65E95}" type="datetimeFigureOut">
              <a:rPr lang="en-US" smtClean="0"/>
              <a:t>6/5/17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61EC1-E771-5442-A114-2FBE91115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39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01859-69E5-694B-877D-D67120E65E95}" type="datetimeFigureOut">
              <a:rPr lang="en-US" smtClean="0"/>
              <a:t>6/5/17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61EC1-E771-5442-A114-2FBE91115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33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01859-69E5-694B-877D-D67120E65E95}" type="datetimeFigureOut">
              <a:rPr lang="en-US" smtClean="0"/>
              <a:t>6/5/17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61EC1-E771-5442-A114-2FBE91115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4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01859-69E5-694B-877D-D67120E65E95}" type="datetimeFigureOut">
              <a:rPr lang="en-US" smtClean="0"/>
              <a:t>6/5/17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61EC1-E771-5442-A114-2FBE91115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755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01859-69E5-694B-877D-D67120E65E95}" type="datetimeFigureOut">
              <a:rPr lang="en-US" smtClean="0"/>
              <a:t>6/5/17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61EC1-E771-5442-A114-2FBE91115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51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01859-69E5-694B-877D-D67120E65E95}" type="datetimeFigureOut">
              <a:rPr lang="en-US" smtClean="0"/>
              <a:t>6/5/17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61EC1-E771-5442-A114-2FBE91115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28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01859-69E5-694B-877D-D67120E65E95}" type="datetimeFigureOut">
              <a:rPr lang="en-US" smtClean="0"/>
              <a:t>6/5/17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61EC1-E771-5442-A114-2FBE91115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015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01859-69E5-694B-877D-D67120E65E95}" type="datetimeFigureOut">
              <a:rPr lang="en-US" smtClean="0"/>
              <a:t>6/5/17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61EC1-E771-5442-A114-2FBE91115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173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01859-69E5-694B-877D-D67120E65E95}" type="datetimeFigureOut">
              <a:rPr lang="en-US" smtClean="0"/>
              <a:t>6/5/17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61EC1-E771-5442-A114-2FBE91115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5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01859-69E5-694B-877D-D67120E65E95}" type="datetimeFigureOut">
              <a:rPr lang="en-US" smtClean="0"/>
              <a:t>6/5/17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61EC1-E771-5442-A114-2FBE91115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00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Git</a:t>
            </a:r>
            <a:r>
              <a:rPr lang="en-US" dirty="0" smtClean="0"/>
              <a:t> Workflow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Carlo </a:t>
            </a:r>
            <a:r>
              <a:rPr lang="en-US" dirty="0" err="1" smtClean="0"/>
              <a:t>DiLorenzo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3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Prepare a Release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Tag </a:t>
            </a:r>
            <a:r>
              <a:rPr lang="en-US" dirty="0"/>
              <a:t>the commit for easy </a:t>
            </a:r>
            <a:r>
              <a:rPr lang="en-US" dirty="0" smtClean="0"/>
              <a:t>reference.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9550" y="3084830"/>
            <a:ext cx="6692900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071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Maintenance </a:t>
            </a:r>
            <a:r>
              <a:rPr lang="en-US" dirty="0" smtClean="0"/>
              <a:t>Branches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Maintenance or “hotfix” branches are used to quickly patch production releases.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281" y="2251882"/>
            <a:ext cx="6046470" cy="4316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02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Prepare a </a:t>
            </a:r>
            <a:r>
              <a:rPr lang="en-US" dirty="0" smtClean="0"/>
              <a:t>Maintenance Branch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an end-user </a:t>
            </a:r>
            <a:r>
              <a:rPr lang="en-US" dirty="0"/>
              <a:t>discovers a </a:t>
            </a:r>
            <a:r>
              <a:rPr lang="en-US" dirty="0" smtClean="0"/>
              <a:t>bug fork from master.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After fixing bug merge the branch back to master.</a:t>
            </a:r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9550" y="2332832"/>
            <a:ext cx="6692900" cy="1371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4457700"/>
            <a:ext cx="67056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065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Branches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</a:t>
            </a:r>
            <a:r>
              <a:rPr lang="en-US" dirty="0"/>
              <a:t>workflow uses two branches to </a:t>
            </a:r>
            <a:r>
              <a:rPr lang="en-US" dirty="0" smtClean="0"/>
              <a:t>record </a:t>
            </a:r>
            <a:r>
              <a:rPr lang="en-US" dirty="0"/>
              <a:t>the history of the project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Master - Stores </a:t>
            </a:r>
            <a:r>
              <a:rPr lang="en-US" dirty="0"/>
              <a:t>the official release </a:t>
            </a:r>
            <a:r>
              <a:rPr lang="en-US" dirty="0" smtClean="0"/>
              <a:t>history</a:t>
            </a:r>
          </a:p>
          <a:p>
            <a:pPr lvl="1"/>
            <a:r>
              <a:rPr lang="en-US" dirty="0" smtClean="0"/>
              <a:t>Develop - Serves </a:t>
            </a:r>
            <a:r>
              <a:rPr lang="en-US" dirty="0"/>
              <a:t>as an integration branch for features</a:t>
            </a:r>
            <a:r>
              <a:rPr lang="en-US" dirty="0" smtClean="0"/>
              <a:t>.</a:t>
            </a: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8430" y="3036935"/>
            <a:ext cx="6975139" cy="3140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127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Develop Branch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first step is to complement the default master with a develop branch. A simple way to do this is for one developer </a:t>
            </a:r>
            <a:r>
              <a:rPr lang="en-US" dirty="0" smtClean="0"/>
              <a:t>to create an empty develop branch locally</a:t>
            </a:r>
            <a:r>
              <a:rPr lang="en-US" dirty="0"/>
              <a:t> </a:t>
            </a:r>
            <a:r>
              <a:rPr lang="en-US" dirty="0" smtClean="0"/>
              <a:t>and </a:t>
            </a:r>
            <a:r>
              <a:rPr lang="en-US" dirty="0"/>
              <a:t>push it to the </a:t>
            </a:r>
            <a:r>
              <a:rPr lang="en-US" dirty="0" smtClean="0"/>
              <a:t>server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632994"/>
            <a:ext cx="6705600" cy="7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54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Clone Repo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developer should clone central repo with the develop branch to there local machine.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Everybody now has a local copy of the historical branches set up.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277394"/>
            <a:ext cx="67056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576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</a:t>
            </a:r>
            <a:r>
              <a:rPr lang="en-US" dirty="0" smtClean="0"/>
              <a:t>Branches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develop as its </a:t>
            </a:r>
            <a:r>
              <a:rPr lang="en-US" dirty="0"/>
              <a:t>parent </a:t>
            </a:r>
            <a:r>
              <a:rPr lang="en-US" dirty="0" smtClean="0"/>
              <a:t>branch. When feature is complete it gets merged into develop.</a:t>
            </a:r>
            <a:r>
              <a:rPr lang="en-US" dirty="0"/>
              <a:t> Features should never interact directly </a:t>
            </a:r>
            <a:r>
              <a:rPr lang="en-US" dirty="0" smtClean="0"/>
              <a:t>with master.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9855" y="2608325"/>
            <a:ext cx="6892290" cy="3828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60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Begin </a:t>
            </a:r>
            <a:r>
              <a:rPr lang="en-US" dirty="0"/>
              <a:t>new features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create a branch </a:t>
            </a:r>
            <a:r>
              <a:rPr lang="en-US" dirty="0"/>
              <a:t>for </a:t>
            </a:r>
            <a:r>
              <a:rPr lang="en-US" dirty="0" smtClean="0"/>
              <a:t>a </a:t>
            </a:r>
            <a:r>
              <a:rPr lang="en-US" dirty="0"/>
              <a:t>features</a:t>
            </a:r>
            <a:r>
              <a:rPr lang="en-US" dirty="0" smtClean="0"/>
              <a:t>. (make name descriptive)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Add </a:t>
            </a:r>
            <a:r>
              <a:rPr lang="en-US" dirty="0"/>
              <a:t>commits to the feature branch in the usual fashion: edit, stage, </a:t>
            </a:r>
            <a:r>
              <a:rPr lang="en-US" dirty="0" smtClean="0"/>
              <a:t>commit. 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5900" y="2689223"/>
            <a:ext cx="6692900" cy="495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5900" y="4802187"/>
            <a:ext cx="6680200" cy="92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082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inishes a Feature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Merge into local develop branch and push into central repo.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9550" y="2957513"/>
            <a:ext cx="6692900" cy="135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048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Release </a:t>
            </a:r>
            <a:r>
              <a:rPr lang="en-US" dirty="0" smtClean="0"/>
              <a:t>Branches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Fork a release branch off of develop.</a:t>
            </a:r>
          </a:p>
          <a:p>
            <a:pPr lvl="1"/>
            <a:r>
              <a:rPr lang="en-US" dirty="0" smtClean="0"/>
              <a:t>Check for bugs and </a:t>
            </a:r>
            <a:r>
              <a:rPr lang="en-US" dirty="0"/>
              <a:t>other release-oriented </a:t>
            </a:r>
            <a:r>
              <a:rPr lang="en-US" dirty="0" smtClean="0"/>
              <a:t>tasks.</a:t>
            </a:r>
          </a:p>
          <a:p>
            <a:pPr lvl="1"/>
            <a:r>
              <a:rPr lang="en-US" dirty="0"/>
              <a:t>Once it's </a:t>
            </a:r>
            <a:r>
              <a:rPr lang="en-US" dirty="0" smtClean="0"/>
              <a:t>ready </a:t>
            </a:r>
            <a:r>
              <a:rPr lang="en-US" dirty="0"/>
              <a:t>merged </a:t>
            </a:r>
            <a:r>
              <a:rPr lang="en-US" dirty="0" smtClean="0"/>
              <a:t>into master.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701849"/>
            <a:ext cx="5429587" cy="3475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75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Prepare a Release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4200"/>
            <a:ext cx="10515600" cy="4351338"/>
          </a:xfrm>
        </p:spPr>
        <p:txBody>
          <a:bodyPr/>
          <a:lstStyle/>
          <a:p>
            <a:r>
              <a:rPr lang="en-US" dirty="0" smtClean="0"/>
              <a:t>Create new branch from develop branch.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When the release branch is ready to be merge.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590800"/>
            <a:ext cx="6705600" cy="520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4029869"/>
            <a:ext cx="6718300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328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247</Words>
  <Application>Microsoft Macintosh PowerPoint</Application>
  <PresentationFormat>Widescreen</PresentationFormat>
  <Paragraphs>44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Arial</vt:lpstr>
      <vt:lpstr>Office Theme</vt:lpstr>
      <vt:lpstr>Git Workflow</vt:lpstr>
      <vt:lpstr>Historical Branches</vt:lpstr>
      <vt:lpstr>Create a Develop Branch</vt:lpstr>
      <vt:lpstr>Clone Repo</vt:lpstr>
      <vt:lpstr>Feature Branches</vt:lpstr>
      <vt:lpstr>Begin new features </vt:lpstr>
      <vt:lpstr>Finishes a Feature</vt:lpstr>
      <vt:lpstr>Release Branches</vt:lpstr>
      <vt:lpstr>Prepare a Release </vt:lpstr>
      <vt:lpstr>Prepare a Release </vt:lpstr>
      <vt:lpstr>Maintenance Branches</vt:lpstr>
      <vt:lpstr>Prepare a Maintenance Branch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Git Workflow</dc:title>
  <dc:creator>Microsoft Office User</dc:creator>
  <cp:lastModifiedBy>Microsoft Office User</cp:lastModifiedBy>
  <cp:revision>11</cp:revision>
  <dcterms:created xsi:type="dcterms:W3CDTF">2017-06-05T13:44:10Z</dcterms:created>
  <dcterms:modified xsi:type="dcterms:W3CDTF">2017-06-05T14:58:36Z</dcterms:modified>
</cp:coreProperties>
</file>